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2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theme/theme4.xml" ContentType="application/vnd.openxmlformats-officedocument.theme+xml"/>
  <Override PartName="/ppt/slides/slide6.xml" ContentType="application/vnd.openxmlformats-officedocument.presentationml.slide+xml"/>
  <Override PartName="/ppt/slideLayouts/slideLayout2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 /><Relationship Id="rId35" Type="http://schemas.openxmlformats.org/officeDocument/2006/relationships/tableStyles" Target="tableStyles.xml" /><Relationship Id="rId3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683976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39730702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1464236695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2119345579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882441914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82527989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9667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52775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93282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9C7CDB-FD79-479E-57E9-B551EEC406F0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0570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14989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9228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19671C-5573-F529-0F81-A4140B2BF86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4923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17794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27827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0EF20-EFE8-88C8-FD01-38641A94135D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42789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56728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21404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F8CE6F-3257-386B-DE8F-218FF76AD5D8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27190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01566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27293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5EC7A-76EB-A40D-7600-A85D3C32ED7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0209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9280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53686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0F810-829D-BC67-C0DB-7ED08358C6BF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42730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02734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4274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DD2732-82CE-EAA2-CFAD-FF9DCCB52232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7482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63576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67089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4796BA-CC6A-701B-3662-6E9B605F89C1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6702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38862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24305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D4336A-141B-FAF5-8240-C59727A46216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8496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43317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64253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DFEB67-8AA3-4FF1-6CBA-E84EF6A7C45F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7142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69364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88497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4C707-4F58-E60E-59F1-321CE22AAC4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5783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71219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32051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5E70F2-9CDE-89FE-133F-A0300D8C9BF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4751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8463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88763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089C5C-F25B-28B0-8547-C8F48E170C64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855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8072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30097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1AD76-E813-4294-83E9-FC13523A1519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72891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82433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00700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461830-5915-743A-B243-0187D6F02CE4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6325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67495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5130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ADC11-93CE-5263-5AB1-C90C19413456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39922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51667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81967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9A0F35-51DF-6D9A-3399-DE388F6A76B4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0857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61052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91977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57AF4-BA29-B7C1-9BEF-F5C67946E9C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4772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92983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76993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59008-D629-4241-0DF4-8359FD48348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5169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24411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1076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00FD88-501B-CB76-A68E-28FCEB6DEFD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06732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2856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67055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3DFBF7-DFED-078D-3052-6A4ABC311A2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8259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12689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09473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E47A94-9798-0131-2861-9A00A1837BB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1920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95574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02532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05D1-2C0E-5A6D-95B6-1D8F8976288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7863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82446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26905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DEEF84-5C82-56AC-941B-FD448A04D89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0594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18664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40991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03CF-F8E3-991A-5168-6F57ECA83A2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92889" name="Titr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5817352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109437437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27359657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3889156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83714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49269169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91906400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085528718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73737963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8247353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764968719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848700979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65770647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7168285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6535130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17239835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691624278" name="Date Placeholder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453551627" name="Footer Placeholder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4078026" name="Slide Number Placeholder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1833645675" name="Group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Group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Rectangle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Group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Rectangle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Rectangle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Rectangle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Rectangle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Rectangle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Rectangle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Rectangle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Rectangle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Rectangle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Group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Rectangle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Group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Rectangle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Rectangle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Rectangle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Rectangle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Rectangle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Rectangle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Rectangle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Rectangle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Rectangle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Group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Rectangle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Group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Rectangle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Rectangle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Rectangle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Rectangle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Rectangle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Rectangle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Rectangle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Rectangle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Rectangle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Group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Rectangle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Group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Rectangle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Rectangle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Rectangle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Rectangle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Rectangle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Rectangle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Rectangle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Rectangle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Rectangle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Group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Rectangle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Group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Rectangle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Rectangle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Rectangle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Rectangle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Rectangle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Rectangle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Rectangle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Rectangle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Rectangle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321964162" name="Group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Rectangle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Rectangle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Rectangle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Rectangle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Rectangle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Rectangle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Rectangle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Rectangle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Rectangle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Rectangle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Rectangle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Rectangle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Rectangle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Rectangle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Rectangle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Rectangle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Rectangle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Rectangle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Rectangle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Rectangle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Rectangle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Rectangle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Rectangle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114293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0099890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71156806" name="Date Placeholder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78956754" name="Footer Placeholder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4072718" name="Slide Number Placeholder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26666" name="Title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3895958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3376995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66115141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4937276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39533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6423678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70424084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22776425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3934329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983827159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458159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23253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62830624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24365680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58553130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420158005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1604601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2058821530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115892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03801711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771865687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7053208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2500683" name="Date Placeholder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87763394" name="Footer Placeholder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8069929" name="Slide Number Placeholder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388076" name="Content Placeholder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624752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5156138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9125698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772615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370219427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6842443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5755406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26797237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97175134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2450140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4344789" name="Title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8348890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78644782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37473037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367172414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107106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7419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41619247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87906216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760402606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2194413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73472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35996137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84276064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995401815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7614585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875763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76103665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6700361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9924202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18168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04053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7298219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1232848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56409392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188106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784335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8590560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483266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01433544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715725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47002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3191684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8378421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1094046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25241309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230904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846930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561354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9223741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0961182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126017573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9015665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757981997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039425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4045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02737967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45174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794154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82933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09360279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014432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674602" name="Titr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01126096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265285679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49294374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55031564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024225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14413919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6885111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0965140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7412939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952670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260909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53747919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746000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5207463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60703813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110682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11801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2207405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7792302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85303277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088934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6718521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866201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250660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99864093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25412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243408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37243548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29269610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625767489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75280125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1096969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2238681" name="Titr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06147803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634771859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360668672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393866413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22891988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879664251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81527234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7209288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230263365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75367826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51295057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8616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920511405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69916983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8256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726577428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618665273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870206801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587830957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230606253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6000963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522971598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142859804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895822593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16347203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70535908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1852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2948131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732122274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310674863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71193473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0796343" name="Rectangle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236285297" name="Rectangle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1702037001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Group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Group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Rectangle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Rectangle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Rectangle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Rectangle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Rectangle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Rectangle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Rectangle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Rectangle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Rectangle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Group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Rectangle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Group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Rectangle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Rectangle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Rectangle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Rectangle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Rectangle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Rectangle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Rectangle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Group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Rectangle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Group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Rectangle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Rectangle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Rectangle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Rectangle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Rectangle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Rectangle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Rectangle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Rectangle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Rectangle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Group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Rectangle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Group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Rectangle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Rectangle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Rectangle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Rectangle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Rectangle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Rectangle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Rectangle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Rectangle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Rectangle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Group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Rectangle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Group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Rectangle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Rectangle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Rectangle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Rectangle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Rectangle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Rectangle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Rectangle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Rectangle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Rectangle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Group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Rectangle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Group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Rectangle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Rectangle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Rectangle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Rectangle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Rectangle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Rectangle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Rectangle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Rectangle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Rectangle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Group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Rectangle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Group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Rectangle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Rectangle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Rectangle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Rectangle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Rectangle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Rectangle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Rectangle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Rectangle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Rectangle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Group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Rectangle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Group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Rectangle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Rectangle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Rectangle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Rectangle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Rectangle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Rectangle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Rectangle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Rectangle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Rectangle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Group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Rectangle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Group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Rectangle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Rectangle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Rectangle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Rectangle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Rectangle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Rectangle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Rectangle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Rectangle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Rectangle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Rectangle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Rectangle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Rectangle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Rectangle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Rectangle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Rectangle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Rectangle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Rectangle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Rectangle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Group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Rectangle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Rectangle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Rectangle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Rectangle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Rectangle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Rectangle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1620053122" name="Rectangle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31083511" name="Rectangle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144081471" name="Rectangle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200530825" name="Rectangle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251215925" name="Rectangle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67632300" name="Rectangle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257242986" name="Rectangle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518712426" name="Rectangle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634450464" name="Rectangle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523024260" name="Rectangle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202166457" name="Rectangle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38105602" name="Rectangle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018289502" name="Rectangle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513473973" name="Rectangle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602594605" name="Rectangle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970427561" name="Rectangle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41142691" name="Rectangle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16853500" name="Rectangle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620580300" name="Rectangle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949517377" name="Rectangle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886278758" name="Rectangle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56662485" name="Rectangle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60195482" name="Rectangle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594036122" name="Rectangle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841468662" name="Rectangle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150336601" name="Rectangle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473815709" name="Rectangle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246177603" name="Rectangle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83281551" name="Rectangle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99987953" name="Rectangle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902659708" name="Rectangle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217514438" name="Rectangle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2104064697" name="Rectangle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88680153" name="Rectangle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754540349" name="Rectangle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40336189" name="Rectangle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521881862" name="Rectangle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39830248" name="Rectangle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910254945" name="Rectangle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107804679" name="Rectangle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609515190" name="Rectangle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07360362" name="Rectangle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56887419" name="Rectangle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301403440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93410383" name="Title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24561586" name="Slide Number Placehold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420031270" name="Date Placehold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509910935" name="Footer Placehold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850113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854129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9440380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6449808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98958821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404379" name="Titre 1"/>
          <p:cNvSpPr>
            <a:spLocks noGrp="1"/>
          </p:cNvSpPr>
          <p:nvPr>
            <p:ph type="title"/>
          </p:nvPr>
        </p:nvSpPr>
        <p:spPr bwMode="auto">
          <a:xfrm>
            <a:off x="893683" y="2178470"/>
            <a:ext cx="1051560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Projet OCR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3929957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9020247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98082197" name=""/>
          <p:cNvSpPr/>
          <p:nvPr/>
        </p:nvSpPr>
        <p:spPr bwMode="auto">
          <a:xfrm flipH="0" flipV="0">
            <a:off x="2405315" y="3603647"/>
            <a:ext cx="2820509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as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 Tessier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54354810" name=""/>
          <p:cNvSpPr/>
          <p:nvPr/>
        </p:nvSpPr>
        <p:spPr bwMode="auto">
          <a:xfrm flipH="0" flipV="0">
            <a:off x="6747768" y="3603647"/>
            <a:ext cx="3148080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Mathieu Laureti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34567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54429074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11478780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003302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15000" y="265175"/>
            <a:ext cx="6992861" cy="6336711"/>
          </a:xfrm>
          <a:prstGeom prst="rect">
            <a:avLst/>
          </a:prstGeom>
        </p:spPr>
      </p:pic>
      <p:sp>
        <p:nvSpPr>
          <p:cNvPr id="1985622907" name=""/>
          <p:cNvSpPr/>
          <p:nvPr/>
        </p:nvSpPr>
        <p:spPr bwMode="auto">
          <a:xfrm flipH="0" flipV="0">
            <a:off x="4204920" y="5329179"/>
            <a:ext cx="1646813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69574528" name=""/>
          <p:cNvSpPr/>
          <p:nvPr/>
        </p:nvSpPr>
        <p:spPr bwMode="auto">
          <a:xfrm flipH="0" flipV="0">
            <a:off x="1819234" y="5271085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Coude peu élevé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903260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371612989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pic>
        <p:nvPicPr>
          <p:cNvPr id="872070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  <p:sp>
        <p:nvSpPr>
          <p:cNvPr id="438808301" name=""/>
          <p:cNvSpPr/>
          <p:nvPr/>
        </p:nvSpPr>
        <p:spPr bwMode="auto">
          <a:xfrm flipH="0" flipV="0">
            <a:off x="5676605" y="4591717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741760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Évaluation + amélioration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60567685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38185221" name=""/>
          <p:cNvSpPr txBox="1"/>
          <p:nvPr/>
        </p:nvSpPr>
        <p:spPr bwMode="auto">
          <a:xfrm flipH="0" flipV="0">
            <a:off x="1274949" y="2735217"/>
            <a:ext cx="1711605" cy="366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70953770" name=""/>
          <p:cNvSpPr/>
          <p:nvPr/>
        </p:nvSpPr>
        <p:spPr bwMode="auto">
          <a:xfrm flipH="0" flipV="0">
            <a:off x="1274949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Gras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91618463" name=""/>
          <p:cNvSpPr/>
          <p:nvPr/>
        </p:nvSpPr>
        <p:spPr bwMode="auto">
          <a:xfrm flipH="0" flipV="0">
            <a:off x="4680447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Multi-linges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144441144" name=""/>
          <p:cNvSpPr/>
          <p:nvPr/>
        </p:nvSpPr>
        <p:spPr bwMode="auto">
          <a:xfrm flipH="0" flipV="0">
            <a:off x="8017615" y="5372185"/>
            <a:ext cx="2233224" cy="55550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Rotation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0169014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809314" y="2643407"/>
            <a:ext cx="2649827" cy="2584514"/>
          </a:xfrm>
          <a:prstGeom prst="rect">
            <a:avLst/>
          </a:prstGeom>
        </p:spPr>
      </p:pic>
      <p:pic>
        <p:nvPicPr>
          <p:cNvPr id="17701260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4" y="2681793"/>
            <a:ext cx="2610470" cy="2546127"/>
          </a:xfrm>
          <a:prstGeom prst="rect">
            <a:avLst/>
          </a:prstGeom>
        </p:spPr>
      </p:pic>
      <p:pic>
        <p:nvPicPr>
          <p:cNvPr id="202509193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66647" y="2643407"/>
            <a:ext cx="2649827" cy="2584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297431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105266451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472899310" name=""/>
          <p:cNvSpPr/>
          <p:nvPr/>
        </p:nvSpPr>
        <p:spPr bwMode="auto">
          <a:xfrm flipH="0" flipV="0">
            <a:off x="3207881" y="5356308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9437407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370675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Conculsion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90764731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75965769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06116579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Réussite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27374060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Manuscrite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301595573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Fichier text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6351864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5637463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19212" y="2735217"/>
            <a:ext cx="2555697" cy="2492705"/>
          </a:xfrm>
          <a:prstGeom prst="rect">
            <a:avLst/>
          </a:prstGeom>
        </p:spPr>
      </p:pic>
      <p:sp>
        <p:nvSpPr>
          <p:cNvPr id="439552550" name=""/>
          <p:cNvSpPr/>
          <p:nvPr/>
        </p:nvSpPr>
        <p:spPr bwMode="auto">
          <a:xfrm flipH="0" flipV="0">
            <a:off x="4465461" y="2735217"/>
            <a:ext cx="2663197" cy="2611676"/>
          </a:xfrm>
          <a:prstGeom prst="noSmoking">
            <a:avLst>
              <a:gd name="adj" fmla="val 7368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6788622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56379" y="2735217"/>
            <a:ext cx="2555697" cy="249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538725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Nicolas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Tessier (Open sans Extrebold)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88368184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962118097" name=""/>
          <p:cNvSpPr/>
          <p:nvPr/>
        </p:nvSpPr>
        <p:spPr bwMode="auto">
          <a:xfrm flipH="0" flipV="0">
            <a:off x="3438010" y="2574324"/>
            <a:ext cx="2233226" cy="1135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Text</a:t>
            </a:r>
            <a:endParaRPr lang="fr-FR" sz="1800" b="0" i="0" u="none" strike="noStrike" cap="none" spc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49854230" name=""/>
          <p:cNvSpPr/>
          <p:nvPr/>
        </p:nvSpPr>
        <p:spPr bwMode="auto">
          <a:xfrm flipH="0" flipV="0">
            <a:off x="6216219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767513334" name=""/>
          <p:cNvSpPr/>
          <p:nvPr/>
        </p:nvSpPr>
        <p:spPr bwMode="auto">
          <a:xfrm flipH="0" flipV="0">
            <a:off x="8719750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688096584" name=""/>
          <p:cNvSpPr/>
          <p:nvPr/>
        </p:nvSpPr>
        <p:spPr bwMode="auto">
          <a:xfrm flipH="0" flipV="0">
            <a:off x="1011621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7FFF00"/>
              </a:gs>
              <a:gs pos="74000">
                <a:srgbClr val="BFFF00"/>
              </a:gs>
              <a:gs pos="100000">
                <a:srgbClr val="FFFF0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Text</a:t>
            </a:r>
            <a:endParaRPr/>
          </a:p>
        </p:txBody>
      </p:sp>
      <p:sp>
        <p:nvSpPr>
          <p:cNvPr id="1110546460" name=""/>
          <p:cNvSpPr/>
          <p:nvPr/>
        </p:nvSpPr>
        <p:spPr bwMode="auto">
          <a:xfrm flipH="0" flipV="0">
            <a:off x="3532399" y="4380727"/>
            <a:ext cx="2138837" cy="56795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Some text</a:t>
            </a:r>
            <a:endParaRPr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6572375" name=""/>
          <p:cNvSpPr/>
          <p:nvPr/>
        </p:nvSpPr>
        <p:spPr bwMode="auto">
          <a:xfrm flipH="0" flipV="0">
            <a:off x="8719750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B0F0"/>
              </a:gs>
              <a:gs pos="100000">
                <a:srgbClr val="00B6F2"/>
              </a:gs>
            </a:gsLst>
            <a:path path="circle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4682994" name=""/>
          <p:cNvSpPr/>
          <p:nvPr/>
        </p:nvSpPr>
        <p:spPr bwMode="auto">
          <a:xfrm flipH="0" flipV="0">
            <a:off x="6216219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99441644" name=""/>
          <p:cNvSpPr/>
          <p:nvPr/>
        </p:nvSpPr>
        <p:spPr bwMode="auto">
          <a:xfrm flipH="0" flipV="0">
            <a:off x="1058815" y="262902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D6C9E"/>
              </a:gs>
              <a:gs pos="100000">
                <a:srgbClr val="FEB68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999267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80288260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495394807" name=""/>
          <p:cNvSpPr txBox="1"/>
          <p:nvPr/>
        </p:nvSpPr>
        <p:spPr bwMode="auto">
          <a:xfrm flipH="0" flipV="0">
            <a:off x="1274949" y="2735219"/>
            <a:ext cx="17116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132053124" name=""/>
          <p:cNvSpPr/>
          <p:nvPr/>
        </p:nvSpPr>
        <p:spPr bwMode="auto">
          <a:xfrm flipH="0" flipV="0">
            <a:off x="1061335" y="239733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1939569162" name=""/>
          <p:cNvSpPr/>
          <p:nvPr/>
        </p:nvSpPr>
        <p:spPr bwMode="auto">
          <a:xfrm flipH="0" flipV="0">
            <a:off x="3641807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8F2A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578864313" name=""/>
          <p:cNvSpPr/>
          <p:nvPr/>
        </p:nvSpPr>
        <p:spPr bwMode="auto">
          <a:xfrm flipH="0" flipV="0">
            <a:off x="6323480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38F2A8"/>
              </a:gs>
              <a:gs pos="100000">
                <a:srgbClr val="00B0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2965843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normal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02710922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Nicolas Tessier sait faire du desing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24031560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43409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Image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7220095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0141276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86249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68469" y="416747"/>
            <a:ext cx="7701182" cy="7701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79028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conversation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52100784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7822350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820874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949169493" name=""/>
          <p:cNvSpPr/>
          <p:nvPr/>
        </p:nvSpPr>
        <p:spPr bwMode="auto">
          <a:xfrm flipH="0" flipV="0">
            <a:off x="7511249" y="2207482"/>
            <a:ext cx="3733139" cy="527734"/>
          </a:xfrm>
          <a:prstGeom prst="wedgeRoundRectCallout">
            <a:avLst>
              <a:gd name="adj1" fmla="val 45334"/>
              <a:gd name="adj2" fmla="val 76000"/>
              <a:gd name="adj3" fmla="val 16667"/>
            </a:avLst>
          </a:prstGeom>
          <a:solidFill>
            <a:srgbClr val="2467FE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latin typeface="Open Sans Semibold"/>
              <a:cs typeface="Open Sans Semibold"/>
            </a:endParaRPr>
          </a:p>
        </p:txBody>
      </p:sp>
      <p:sp>
        <p:nvSpPr>
          <p:cNvPr id="20975850" name=""/>
          <p:cNvSpPr/>
          <p:nvPr/>
        </p:nvSpPr>
        <p:spPr bwMode="auto">
          <a:xfrm flipH="0" flipV="0">
            <a:off x="912854" y="3172854"/>
            <a:ext cx="3732769" cy="487059"/>
          </a:xfrm>
          <a:prstGeom prst="wedgeRoundRectCallout">
            <a:avLst>
              <a:gd name="adj1" fmla="val -47196"/>
              <a:gd name="adj2" fmla="val 116491"/>
              <a:gd name="adj3" fmla="val 16667"/>
            </a:avLst>
          </a:prstGeom>
          <a:solidFill>
            <a:srgbClr val="E3E3E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solidFill>
                <a:schemeClr val="tx1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402897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884274531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44985965" name=""/>
          <p:cNvSpPr/>
          <p:nvPr/>
        </p:nvSpPr>
        <p:spPr bwMode="auto">
          <a:xfrm flipH="0" flipV="0">
            <a:off x="3531860" y="227850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5844186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13827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Graphique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03444061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90462738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73137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2022505571" name=""/>
          <p:cNvGraphicFramePr>
            <a:graphicFrameLocks xmlns:a="http://schemas.openxmlformats.org/drawingml/2006/main"/>
          </p:cNvGraphicFramePr>
          <p:nvPr/>
        </p:nvGraphicFramePr>
        <p:xfrm>
          <a:off x="896733" y="2029139"/>
          <a:ext cx="10398528" cy="4147822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2059365"/>
                <a:gridCol w="2059365"/>
                <a:gridCol w="2059365"/>
                <a:gridCol w="2059365"/>
                <a:gridCol w="2059365"/>
              </a:tblGrid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</a:tr>
              <a:tr h="1058059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25215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38F2A8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</a:t>
            </a:r>
            <a:endParaRPr>
              <a:gradFill>
                <a:gsLst>
                  <a:gs pos="0">
                    <a:srgbClr val="38F2A8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9056517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52299568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50720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0000">
                        <a:alpha val="99999"/>
                      </a:srgbClr>
                    </a:gs>
                    <a:gs pos="100000">
                      <a:srgbClr val="FFC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0000">
                      <a:alpha val="99999"/>
                    </a:srgbClr>
                  </a:gs>
                  <a:gs pos="100000">
                    <a:srgbClr val="FFC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02441539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4490443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37369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7030A0">
                        <a:alpha val="99999"/>
                      </a:srgbClr>
                    </a:gs>
                    <a:gs pos="100000">
                      <a:srgbClr val="FF0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sombre</a:t>
            </a:r>
            <a:endParaRPr>
              <a:gradFill>
                <a:gsLst>
                  <a:gs pos="0">
                    <a:srgbClr val="7030A0">
                      <a:alpha val="99999"/>
                    </a:srgbClr>
                  </a:gs>
                  <a:gs pos="100000">
                    <a:srgbClr val="FF0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20081769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5812624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772764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0950032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19556944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5089553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9"/>
            <a:ext cx="352594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761479670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4388338" cy="4029505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</p:txBody>
      </p:sp>
      <p:sp>
        <p:nvSpPr>
          <p:cNvPr id="2034417200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06252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07934" y="-51486"/>
            <a:ext cx="7881660" cy="9003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32736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utilité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87237936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39135186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20538306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2627" y="2681794"/>
            <a:ext cx="2597866" cy="2533834"/>
          </a:xfrm>
          <a:prstGeom prst="rect">
            <a:avLst/>
          </a:prstGeom>
        </p:spPr>
      </p:pic>
      <p:sp>
        <p:nvSpPr>
          <p:cNvPr id="2018494390" name=""/>
          <p:cNvSpPr/>
          <p:nvPr/>
        </p:nvSpPr>
        <p:spPr bwMode="auto">
          <a:xfrm flipH="0" flipV="0">
            <a:off x="1274949" y="5372187"/>
            <a:ext cx="2233224" cy="5555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Recherche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2721232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sp>
        <p:nvSpPr>
          <p:cNvPr id="188333607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Science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4148781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35295" y="2681794"/>
            <a:ext cx="2597865" cy="2533833"/>
          </a:xfrm>
          <a:prstGeom prst="rect">
            <a:avLst/>
          </a:prstGeom>
        </p:spPr>
      </p:pic>
      <p:sp>
        <p:nvSpPr>
          <p:cNvPr id="319988283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Finance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271970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objectif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49476036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107081273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911263109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583748282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OCR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338891512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Texte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49656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11572095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129098680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62913" y="2747961"/>
            <a:ext cx="2542630" cy="2479959"/>
          </a:xfrm>
          <a:prstGeom prst="rect">
            <a:avLst/>
          </a:prstGeom>
        </p:spPr>
      </p:pic>
      <p:sp>
        <p:nvSpPr>
          <p:cNvPr id="1311162372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51788165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385424851" name=""/>
          <p:cNvSpPr/>
          <p:nvPr/>
        </p:nvSpPr>
        <p:spPr bwMode="auto">
          <a:xfrm flipH="0" flipV="0">
            <a:off x="5554836" y="1825623"/>
            <a:ext cx="484448" cy="650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612177357" name=""/>
          <p:cNvSpPr/>
          <p:nvPr/>
        </p:nvSpPr>
        <p:spPr bwMode="auto">
          <a:xfrm flipH="0" flipV="0">
            <a:off x="4639658" y="2977089"/>
            <a:ext cx="2314804" cy="2250831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575415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520822552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35308149" name=""/>
          <p:cNvSpPr/>
          <p:nvPr/>
        </p:nvSpPr>
        <p:spPr bwMode="auto">
          <a:xfrm flipH="0" flipV="0">
            <a:off x="3826119" y="308119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4154940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69295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plan global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11768621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11570792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64827543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Tesseract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93574487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06988578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828513806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21035557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4617265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8255669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211032074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1623354710" name=""/>
          <p:cNvSpPr/>
          <p:nvPr/>
        </p:nvSpPr>
        <p:spPr bwMode="auto">
          <a:xfrm flipH="0" flipV="0">
            <a:off x="5554835" y="1825623"/>
            <a:ext cx="484447" cy="65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963593482" name=""/>
          <p:cNvSpPr/>
          <p:nvPr/>
        </p:nvSpPr>
        <p:spPr bwMode="auto">
          <a:xfrm flipH="0" flipV="0">
            <a:off x="4491825" y="2681794"/>
            <a:ext cx="2610469" cy="2546126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98076581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110933" y="1292240"/>
            <a:ext cx="2046589" cy="1324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5804463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82229082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388513766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17130654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Phrase 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6421065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53176197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097823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9879744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72187978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6" y="2681794"/>
            <a:ext cx="2610468" cy="2546127"/>
          </a:xfrm>
          <a:prstGeom prst="rect">
            <a:avLst/>
          </a:prstGeom>
        </p:spPr>
      </p:pic>
      <p:sp>
        <p:nvSpPr>
          <p:cNvPr id="547187919" name=""/>
          <p:cNvSpPr/>
          <p:nvPr/>
        </p:nvSpPr>
        <p:spPr bwMode="auto">
          <a:xfrm flipH="0" flipV="0">
            <a:off x="838197" y="2306734"/>
            <a:ext cx="6497363" cy="3946071"/>
          </a:xfrm>
          <a:prstGeom prst="frame">
            <a:avLst>
              <a:gd name="adj1" fmla="val 4566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34291343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800960624" name=""/>
          <p:cNvSpPr/>
          <p:nvPr/>
        </p:nvSpPr>
        <p:spPr bwMode="auto">
          <a:xfrm flipH="0" flipV="0">
            <a:off x="7251326" y="3981569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87644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05002343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612286298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416841157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037990616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7271899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4293988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2829783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28993" y="2681794"/>
            <a:ext cx="2610468" cy="2546127"/>
          </a:xfrm>
          <a:prstGeom prst="rect">
            <a:avLst/>
          </a:prstGeom>
        </p:spPr>
      </p:pic>
      <p:pic>
        <p:nvPicPr>
          <p:cNvPr id="175162768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1825" y="2681794"/>
            <a:ext cx="2610468" cy="2546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98818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676658534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443184136" name=""/>
          <p:cNvSpPr/>
          <p:nvPr/>
        </p:nvSpPr>
        <p:spPr bwMode="auto">
          <a:xfrm flipH="0" flipV="0">
            <a:off x="4678748" y="385297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834915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DocSecurity>0</DocSecurity>
  <PresentationFormat>On-screen Show (4:3)</PresentationFormat>
  <Paragraphs>0</Paragraphs>
  <Slides>25</Slides>
  <Notes>25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14</cp:revision>
  <dcterms:created xsi:type="dcterms:W3CDTF">2012-12-03T06:56:55Z</dcterms:created>
  <dcterms:modified xsi:type="dcterms:W3CDTF">2025-04-20T21:17:17Z</dcterms:modified>
  <cp:category/>
  <cp:contentStatus/>
  <cp:version/>
</cp:coreProperties>
</file>